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5" r:id="rId3"/>
  </p:sldMasterIdLst>
  <p:notesMasterIdLst>
    <p:notesMasterId r:id="rId107"/>
  </p:notesMasterIdLst>
  <p:sldIdLst>
    <p:sldId id="257" r:id="rId4"/>
    <p:sldId id="368" r:id="rId5"/>
    <p:sldId id="259" r:id="rId6"/>
    <p:sldId id="361" r:id="rId7"/>
    <p:sldId id="260" r:id="rId8"/>
    <p:sldId id="262" r:id="rId9"/>
    <p:sldId id="261" r:id="rId10"/>
    <p:sldId id="263" r:id="rId11"/>
    <p:sldId id="264" r:id="rId12"/>
    <p:sldId id="265" r:id="rId13"/>
    <p:sldId id="266" r:id="rId14"/>
    <p:sldId id="267" r:id="rId15"/>
    <p:sldId id="269" r:id="rId16"/>
    <p:sldId id="268" r:id="rId17"/>
    <p:sldId id="270" r:id="rId18"/>
    <p:sldId id="271" r:id="rId19"/>
    <p:sldId id="273" r:id="rId20"/>
    <p:sldId id="274" r:id="rId21"/>
    <p:sldId id="367" r:id="rId22"/>
    <p:sldId id="276" r:id="rId23"/>
    <p:sldId id="277" r:id="rId24"/>
    <p:sldId id="278" r:id="rId25"/>
    <p:sldId id="279" r:id="rId26"/>
    <p:sldId id="283" r:id="rId27"/>
    <p:sldId id="282" r:id="rId28"/>
    <p:sldId id="284"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10" r:id="rId49"/>
    <p:sldId id="307" r:id="rId50"/>
    <p:sldId id="312" r:id="rId51"/>
    <p:sldId id="311" r:id="rId52"/>
    <p:sldId id="313" r:id="rId53"/>
    <p:sldId id="308" r:id="rId54"/>
    <p:sldId id="314" r:id="rId55"/>
    <p:sldId id="315" r:id="rId56"/>
    <p:sldId id="316" r:id="rId57"/>
    <p:sldId id="317" r:id="rId58"/>
    <p:sldId id="318" r:id="rId59"/>
    <p:sldId id="319" r:id="rId60"/>
    <p:sldId id="320"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21" r:id="rId81"/>
    <p:sldId id="341" r:id="rId82"/>
    <p:sldId id="342" r:id="rId83"/>
    <p:sldId id="343" r:id="rId84"/>
    <p:sldId id="344" r:id="rId85"/>
    <p:sldId id="345" r:id="rId86"/>
    <p:sldId id="346" r:id="rId87"/>
    <p:sldId id="347" r:id="rId88"/>
    <p:sldId id="366" r:id="rId89"/>
    <p:sldId id="348" r:id="rId90"/>
    <p:sldId id="362" r:id="rId91"/>
    <p:sldId id="363" r:id="rId92"/>
    <p:sldId id="350" r:id="rId93"/>
    <p:sldId id="364" r:id="rId94"/>
    <p:sldId id="349" r:id="rId95"/>
    <p:sldId id="365" r:id="rId96"/>
    <p:sldId id="351" r:id="rId97"/>
    <p:sldId id="352" r:id="rId98"/>
    <p:sldId id="353" r:id="rId99"/>
    <p:sldId id="354" r:id="rId100"/>
    <p:sldId id="355" r:id="rId101"/>
    <p:sldId id="356"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368"/>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367"/>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5" autoAdjust="0"/>
    <p:restoredTop sz="69988" autoAdjust="0"/>
  </p:normalViewPr>
  <p:slideViewPr>
    <p:cSldViewPr snapToGrid="0">
      <p:cViewPr varScale="1">
        <p:scale>
          <a:sx n="80" d="100"/>
          <a:sy n="80" d="100"/>
        </p:scale>
        <p:origin x="12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9/11/2021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a:t>
            </a:fld>
            <a:endParaRPr lang="en-US"/>
          </a:p>
        </p:txBody>
      </p:sp>
    </p:spTree>
    <p:extLst>
      <p:ext uri="{BB962C8B-B14F-4D97-AF65-F5344CB8AC3E}">
        <p14:creationId xmlns:p14="http://schemas.microsoft.com/office/powerpoint/2010/main" val="102720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6638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82409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a:p>
            <a:r>
              <a:rPr lang="en-US" dirty="0"/>
              <a:t>68 regions</a:t>
            </a:r>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103558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20</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548640" rtl="0" eaLnBrk="1" fontAlgn="auto" latinLnBrk="0" hangingPunct="1">
              <a:lnSpc>
                <a:spcPct val="100000"/>
              </a:lnSpc>
              <a:spcBef>
                <a:spcPts val="0"/>
              </a:spcBef>
              <a:spcAft>
                <a:spcPts val="0"/>
              </a:spcAft>
              <a:buClrTx/>
              <a:buSzTx/>
              <a:buFontTx/>
              <a:buNone/>
              <a:tabLst/>
              <a:defRPr/>
            </a:pPr>
            <a:fld id="{2BD1BC4C-DBBA-1A46-BD21-33C27A893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486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05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28</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3</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84</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89</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97</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102</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5080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457182"/>
            <a:fld id="{173C66E3-29A9-874C-B80D-C4D9C846BBB6}" type="datetimeFigureOut">
              <a:rPr lang="en-US" smtClean="0">
                <a:solidFill>
                  <a:prstClr val="black">
                    <a:tint val="75000"/>
                  </a:prstClr>
                </a:solidFill>
              </a:rPr>
              <a:pPr defTabSz="457182"/>
              <a:t>9/11/2021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182"/>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182"/>
            <a:fld id="{1EFED167-E928-A943-AC2D-CDCABD0DB418}" type="slidenum">
              <a:rPr lang="en-US" smtClean="0">
                <a:solidFill>
                  <a:prstClr val="black">
                    <a:tint val="75000"/>
                  </a:prstClr>
                </a:solidFill>
              </a:rPr>
              <a:pPr defTabSz="457182"/>
              <a:t>‹#›</a:t>
            </a:fld>
            <a:endParaRPr lang="en-US">
              <a:solidFill>
                <a:prstClr val="black">
                  <a:tint val="75000"/>
                </a:prstClr>
              </a:solidFill>
            </a:endParaRPr>
          </a:p>
        </p:txBody>
      </p:sp>
    </p:spTree>
    <p:extLst>
      <p:ext uri="{BB962C8B-B14F-4D97-AF65-F5344CB8AC3E}">
        <p14:creationId xmlns:p14="http://schemas.microsoft.com/office/powerpoint/2010/main" val="228324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C66E3-29A9-874C-B80D-C4D9C846BBB6}" type="datetimeFigureOut">
              <a:rPr lang="en-US" smtClean="0"/>
              <a:t>9/11/2021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ED167-E928-A943-AC2D-CDCABD0DB418}" type="slidenum">
              <a:rPr lang="en-US" smtClean="0"/>
              <a:t>‹#›</a:t>
            </a:fld>
            <a:endParaRPr lang="en-US"/>
          </a:p>
        </p:txBody>
      </p:sp>
    </p:spTree>
    <p:extLst>
      <p:ext uri="{BB962C8B-B14F-4D97-AF65-F5344CB8AC3E}">
        <p14:creationId xmlns:p14="http://schemas.microsoft.com/office/powerpoint/2010/main" val="154393228"/>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457182" rtl="0" eaLnBrk="1" latinLnBrk="0" hangingPunct="1">
        <a:spcBef>
          <a:spcPct val="0"/>
        </a:spcBef>
        <a:buNone/>
        <a:defRPr sz="4400" kern="1200">
          <a:solidFill>
            <a:schemeClr val="tx1"/>
          </a:solidFill>
          <a:latin typeface="+mj-lt"/>
          <a:ea typeface="+mj-ea"/>
          <a:cs typeface="+mj-cs"/>
        </a:defRPr>
      </a:lvl1pPr>
    </p:titleStyle>
    <p:bodyStyle>
      <a:lvl1pPr marL="342886" indent="-342886"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9"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1"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1"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8" indent="-228591"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1"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1"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20.jpe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0.emf"/><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jp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70.png"/><Relationship Id="rId9" Type="http://schemas.openxmlformats.org/officeDocument/2006/relationships/image" Target="../media/image7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sv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7.sv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CDC 2021">
            <a:extLst>
              <a:ext uri="{FF2B5EF4-FFF2-40B4-BE49-F238E27FC236}">
                <a16:creationId xmlns:a16="http://schemas.microsoft.com/office/drawing/2014/main" id="{2D7D4A42-B518-4194-8EFF-B2261126F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74032" cy="77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1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1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fontScale="92500" lnSpcReduction="20000"/>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a:p>
            <a:r>
              <a:rPr lang="en-US" sz="4000" dirty="0"/>
              <a:t>Three processes for reading the change feed</a:t>
            </a:r>
          </a:p>
          <a:p>
            <a:r>
              <a:rPr lang="en-US" sz="4000" dirty="0"/>
              <a:t>Common patterns</a:t>
            </a:r>
          </a:p>
          <a:p>
            <a:r>
              <a:rPr lang="en-US" sz="40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1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1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2339" y="2011137"/>
            <a:ext cx="9707322" cy="4835750"/>
          </a:xfrm>
          <a:prstGeom prst="rect">
            <a:avLst/>
          </a:prstGeom>
        </p:spPr>
      </p:pic>
    </p:spTree>
    <p:extLst>
      <p:ext uri="{BB962C8B-B14F-4D97-AF65-F5344CB8AC3E}">
        <p14:creationId xmlns:p14="http://schemas.microsoft.com/office/powerpoint/2010/main" val="10644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0316" y="76339"/>
          <a:ext cx="11971421" cy="1544480"/>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544480">
                <a:tc>
                  <a:txBody>
                    <a:bodyPr/>
                    <a:lstStyle/>
                    <a:p>
                      <a:pPr algn="l"/>
                      <a:r>
                        <a:rPr lang="en-US" sz="2400" u="sng" baseline="0" dirty="0">
                          <a:solidFill>
                            <a:schemeClr val="tx1"/>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20314" y="1652168"/>
          <a:ext cx="11974293" cy="3730505"/>
        </p:xfrm>
        <a:graphic>
          <a:graphicData uri="http://schemas.openxmlformats.org/drawingml/2006/table">
            <a:tbl>
              <a:tblPr firstRow="1" bandRow="1">
                <a:tableStyleId>{5C22544A-7EE6-4342-B048-85BDC9FD1C3A}</a:tableStyleId>
              </a:tblPr>
              <a:tblGrid>
                <a:gridCol w="11974293">
                  <a:extLst>
                    <a:ext uri="{9D8B030D-6E8A-4147-A177-3AD203B41FA5}">
                      <a16:colId xmlns:a16="http://schemas.microsoft.com/office/drawing/2014/main" val="20000"/>
                    </a:ext>
                  </a:extLst>
                </a:gridCol>
              </a:tblGrid>
              <a:tr h="3730505">
                <a:tc>
                  <a:txBody>
                    <a:bodyPr/>
                    <a:lstStyle/>
                    <a:p>
                      <a:r>
                        <a:rPr lang="en-US" sz="2000" u="sng" dirty="0">
                          <a:solidFill>
                            <a:schemeClr val="tx1"/>
                          </a:solidFill>
                          <a:uFill>
                            <a:solidFill>
                              <a:srgbClr val="9B26B1"/>
                            </a:solidFill>
                          </a:uFill>
                        </a:rPr>
                        <a:t>Platinum</a:t>
                      </a:r>
                      <a:r>
                        <a:rPr lang="en-US" sz="2000" u="sng" baseline="0" dirty="0">
                          <a:solidFill>
                            <a:schemeClr val="tx1"/>
                          </a:solidFill>
                          <a:uFill>
                            <a:solidFill>
                              <a:srgbClr val="9B26B1"/>
                            </a:solidFill>
                          </a:uFill>
                        </a:rPr>
                        <a:t> Sponsors</a:t>
                      </a:r>
                      <a:endParaRPr lang="en-US" sz="2000" u="sng" dirty="0">
                        <a:solidFill>
                          <a:schemeClr val="tx1"/>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120316" y="5407200"/>
          <a:ext cx="11971421" cy="1349201"/>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349201">
                <a:tc>
                  <a:txBody>
                    <a:bodyPr/>
                    <a:lstStyle/>
                    <a:p>
                      <a:r>
                        <a:rPr lang="en-US" sz="1800" u="sng" baseline="0" dirty="0">
                          <a:solidFill>
                            <a:schemeClr val="tx1"/>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5" name="Picture 24" descr="Cerne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2487" y="6228957"/>
            <a:ext cx="1360780" cy="369355"/>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1154" y="3720774"/>
            <a:ext cx="2829075" cy="65324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45376" y="5495464"/>
            <a:ext cx="1313562" cy="482100"/>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3754" y="3651303"/>
            <a:ext cx="1691279" cy="68979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53096" y="3473685"/>
            <a:ext cx="1870591" cy="1161492"/>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2258" y="2068038"/>
            <a:ext cx="1105939" cy="697970"/>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4520" y="2928997"/>
            <a:ext cx="3096822" cy="471087"/>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508633" y="528041"/>
            <a:ext cx="2431589" cy="820662"/>
          </a:xfrm>
          <a:prstGeom prst="rect">
            <a:avLst/>
          </a:prstGeom>
        </p:spPr>
      </p:pic>
      <p:pic>
        <p:nvPicPr>
          <p:cNvPr id="8" name="Picture 7">
            <a:extLst>
              <a:ext uri="{FF2B5EF4-FFF2-40B4-BE49-F238E27FC236}">
                <a16:creationId xmlns:a16="http://schemas.microsoft.com/office/drawing/2014/main" id="{C13F089C-BF55-8546-AE23-D3D502ADC7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8337" y="433503"/>
            <a:ext cx="5066295" cy="1172923"/>
          </a:xfrm>
          <a:prstGeom prst="rect">
            <a:avLst/>
          </a:prstGeom>
        </p:spPr>
      </p:pic>
      <p:pic>
        <p:nvPicPr>
          <p:cNvPr id="19" name="Picture 18">
            <a:extLst>
              <a:ext uri="{FF2B5EF4-FFF2-40B4-BE49-F238E27FC236}">
                <a16:creationId xmlns:a16="http://schemas.microsoft.com/office/drawing/2014/main" id="{89399FF4-AE36-4844-8D25-C9BB54944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06946" y="4505694"/>
            <a:ext cx="2834164" cy="855280"/>
          </a:xfrm>
          <a:prstGeom prst="rect">
            <a:avLst/>
          </a:prstGeom>
        </p:spPr>
      </p:pic>
      <p:pic>
        <p:nvPicPr>
          <p:cNvPr id="59" name="Picture 58">
            <a:extLst>
              <a:ext uri="{FF2B5EF4-FFF2-40B4-BE49-F238E27FC236}">
                <a16:creationId xmlns:a16="http://schemas.microsoft.com/office/drawing/2014/main" id="{A23C553C-F146-854F-91A3-CAEE111AC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972039" y="2103273"/>
            <a:ext cx="2095528" cy="540566"/>
          </a:xfrm>
          <a:prstGeom prst="rect">
            <a:avLst/>
          </a:prstGeom>
        </p:spPr>
      </p:pic>
      <p:pic>
        <p:nvPicPr>
          <p:cNvPr id="74" name="Picture 73">
            <a:extLst>
              <a:ext uri="{FF2B5EF4-FFF2-40B4-BE49-F238E27FC236}">
                <a16:creationId xmlns:a16="http://schemas.microsoft.com/office/drawing/2014/main" id="{B399AAC7-DFF1-0444-9FED-14AD844CCD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655971" y="5316149"/>
            <a:ext cx="2108929" cy="915195"/>
          </a:xfrm>
          <a:prstGeom prst="rect">
            <a:avLst/>
          </a:prstGeom>
        </p:spPr>
      </p:pic>
      <p:pic>
        <p:nvPicPr>
          <p:cNvPr id="78" name="Picture 77">
            <a:extLst>
              <a:ext uri="{FF2B5EF4-FFF2-40B4-BE49-F238E27FC236}">
                <a16:creationId xmlns:a16="http://schemas.microsoft.com/office/drawing/2014/main" id="{E4817B25-1FAD-5F44-BDCF-5F98686ED15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14833" y="5629629"/>
            <a:ext cx="2066167" cy="383853"/>
          </a:xfrm>
          <a:prstGeom prst="rect">
            <a:avLst/>
          </a:prstGeom>
        </p:spPr>
      </p:pic>
      <p:pic>
        <p:nvPicPr>
          <p:cNvPr id="88" name="Picture 87">
            <a:extLst>
              <a:ext uri="{FF2B5EF4-FFF2-40B4-BE49-F238E27FC236}">
                <a16:creationId xmlns:a16="http://schemas.microsoft.com/office/drawing/2014/main" id="{ABDADE6B-AD2F-894F-AABB-ACA93593B19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634289" y="6282745"/>
            <a:ext cx="1210384" cy="291853"/>
          </a:xfrm>
          <a:prstGeom prst="rect">
            <a:avLst/>
          </a:prstGeom>
        </p:spPr>
      </p:pic>
      <p:pic>
        <p:nvPicPr>
          <p:cNvPr id="92" name="Picture 91">
            <a:extLst>
              <a:ext uri="{FF2B5EF4-FFF2-40B4-BE49-F238E27FC236}">
                <a16:creationId xmlns:a16="http://schemas.microsoft.com/office/drawing/2014/main" id="{FB3619F7-C50A-5845-B2A1-846D826B06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4321" y="2947135"/>
            <a:ext cx="2488277" cy="414713"/>
          </a:xfrm>
          <a:prstGeom prst="rect">
            <a:avLst/>
          </a:prstGeom>
        </p:spPr>
      </p:pic>
      <p:pic>
        <p:nvPicPr>
          <p:cNvPr id="96" name="Picture 95">
            <a:extLst>
              <a:ext uri="{FF2B5EF4-FFF2-40B4-BE49-F238E27FC236}">
                <a16:creationId xmlns:a16="http://schemas.microsoft.com/office/drawing/2014/main" id="{9068400E-A1C2-AE46-BCFB-1EAEA88DBC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948300" y="6151502"/>
            <a:ext cx="1333383" cy="383853"/>
          </a:xfrm>
          <a:prstGeom prst="rect">
            <a:avLst/>
          </a:prstGeom>
        </p:spPr>
      </p:pic>
      <p:pic>
        <p:nvPicPr>
          <p:cNvPr id="98" name="Picture 97">
            <a:extLst>
              <a:ext uri="{FF2B5EF4-FFF2-40B4-BE49-F238E27FC236}">
                <a16:creationId xmlns:a16="http://schemas.microsoft.com/office/drawing/2014/main" id="{16AAE60B-B902-CD49-9470-0237A761208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706505" y="3335802"/>
            <a:ext cx="1078872" cy="1117013"/>
          </a:xfrm>
          <a:prstGeom prst="rect">
            <a:avLst/>
          </a:prstGeom>
        </p:spPr>
      </p:pic>
      <p:pic>
        <p:nvPicPr>
          <p:cNvPr id="102" name="Picture 101">
            <a:extLst>
              <a:ext uri="{FF2B5EF4-FFF2-40B4-BE49-F238E27FC236}">
                <a16:creationId xmlns:a16="http://schemas.microsoft.com/office/drawing/2014/main" id="{7F2F04C1-1150-F442-84D5-F3C041E3C549}"/>
              </a:ext>
            </a:extLst>
          </p:cNvPr>
          <p:cNvPicPr>
            <a:picLocks noChangeAspect="1"/>
          </p:cNvPicPr>
          <p:nvPr/>
        </p:nvPicPr>
        <p:blipFill rotWithShape="1">
          <a:blip r:embed="rId20"/>
          <a:srcRect t="38611" b="38901"/>
          <a:stretch/>
        </p:blipFill>
        <p:spPr>
          <a:xfrm>
            <a:off x="9399709" y="2061870"/>
            <a:ext cx="2391056" cy="537731"/>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92216" y="4500285"/>
            <a:ext cx="1462989" cy="728786"/>
          </a:xfrm>
          <a:prstGeom prst="rect">
            <a:avLst/>
          </a:prstGeom>
        </p:spPr>
      </p:pic>
      <p:pic>
        <p:nvPicPr>
          <p:cNvPr id="104" name="Picture 103">
            <a:extLst>
              <a:ext uri="{FF2B5EF4-FFF2-40B4-BE49-F238E27FC236}">
                <a16:creationId xmlns:a16="http://schemas.microsoft.com/office/drawing/2014/main" id="{5B266E19-AD97-EB45-A064-F993B993E1A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786299" y="5610917"/>
            <a:ext cx="1219681" cy="353411"/>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C1FE23F-842D-409D-8C92-03754CB8B920}"/>
              </a:ext>
            </a:extLst>
          </p:cNvPr>
          <p:cNvPicPr>
            <a:picLocks noChangeAspect="1"/>
          </p:cNvPicPr>
          <p:nvPr/>
        </p:nvPicPr>
        <p:blipFill>
          <a:blip r:embed="rId24"/>
          <a:stretch>
            <a:fillRect/>
          </a:stretch>
        </p:blipFill>
        <p:spPr>
          <a:xfrm>
            <a:off x="9697859" y="2796686"/>
            <a:ext cx="1726136" cy="581577"/>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E84CD1F3-2EE8-4B50-84A3-190496082415}"/>
              </a:ext>
            </a:extLst>
          </p:cNvPr>
          <p:cNvPicPr>
            <a:picLocks noChangeAspect="1"/>
          </p:cNvPicPr>
          <p:nvPr/>
        </p:nvPicPr>
        <p:blipFill>
          <a:blip r:embed="rId25"/>
          <a:stretch>
            <a:fillRect/>
          </a:stretch>
        </p:blipFill>
        <p:spPr>
          <a:xfrm>
            <a:off x="2510135" y="3800626"/>
            <a:ext cx="2101666" cy="497131"/>
          </a:xfrm>
          <a:prstGeom prst="rect">
            <a:avLst/>
          </a:prstGeom>
        </p:spPr>
      </p:pic>
      <p:pic>
        <p:nvPicPr>
          <p:cNvPr id="24" name="Picture 23" descr="A picture containing text, clipart&#10;&#10;Description automatically generated">
            <a:extLst>
              <a:ext uri="{FF2B5EF4-FFF2-40B4-BE49-F238E27FC236}">
                <a16:creationId xmlns:a16="http://schemas.microsoft.com/office/drawing/2014/main" id="{7155AD16-220A-4403-9A7A-ED479AC93E3B}"/>
              </a:ext>
            </a:extLst>
          </p:cNvPr>
          <p:cNvPicPr>
            <a:picLocks noChangeAspect="1"/>
          </p:cNvPicPr>
          <p:nvPr/>
        </p:nvPicPr>
        <p:blipFill>
          <a:blip r:embed="rId26"/>
          <a:stretch>
            <a:fillRect/>
          </a:stretch>
        </p:blipFill>
        <p:spPr>
          <a:xfrm>
            <a:off x="2592812" y="4694791"/>
            <a:ext cx="1659713" cy="559324"/>
          </a:xfrm>
          <a:prstGeom prst="rect">
            <a:avLst/>
          </a:prstGeom>
        </p:spPr>
      </p:pic>
      <p:pic>
        <p:nvPicPr>
          <p:cNvPr id="27" name="Picture 26" descr="Logo&#10;&#10;Description automatically generated">
            <a:extLst>
              <a:ext uri="{FF2B5EF4-FFF2-40B4-BE49-F238E27FC236}">
                <a16:creationId xmlns:a16="http://schemas.microsoft.com/office/drawing/2014/main" id="{C885D32D-AD0D-4AC2-BAA2-2F83EE52A29A}"/>
              </a:ext>
            </a:extLst>
          </p:cNvPr>
          <p:cNvPicPr>
            <a:picLocks noChangeAspect="1"/>
          </p:cNvPicPr>
          <p:nvPr/>
        </p:nvPicPr>
        <p:blipFill>
          <a:blip r:embed="rId27"/>
          <a:stretch>
            <a:fillRect/>
          </a:stretch>
        </p:blipFill>
        <p:spPr>
          <a:xfrm>
            <a:off x="7050576" y="3147068"/>
            <a:ext cx="1450129" cy="487153"/>
          </a:xfrm>
          <a:prstGeom prst="rect">
            <a:avLst/>
          </a:prstGeom>
        </p:spPr>
      </p:pic>
      <p:pic>
        <p:nvPicPr>
          <p:cNvPr id="32" name="Picture 31" descr="Logo, company name&#10;&#10;Description automatically generated">
            <a:extLst>
              <a:ext uri="{FF2B5EF4-FFF2-40B4-BE49-F238E27FC236}">
                <a16:creationId xmlns:a16="http://schemas.microsoft.com/office/drawing/2014/main" id="{86D1E4D0-FB65-413F-A552-722C2E9B7E9B}"/>
              </a:ext>
            </a:extLst>
          </p:cNvPr>
          <p:cNvPicPr>
            <a:picLocks noChangeAspect="1"/>
          </p:cNvPicPr>
          <p:nvPr/>
        </p:nvPicPr>
        <p:blipFill>
          <a:blip r:embed="rId28"/>
          <a:stretch>
            <a:fillRect/>
          </a:stretch>
        </p:blipFill>
        <p:spPr>
          <a:xfrm>
            <a:off x="4216056" y="1959226"/>
            <a:ext cx="2494298" cy="839494"/>
          </a:xfrm>
          <a:prstGeom prst="rect">
            <a:avLst/>
          </a:prstGeom>
        </p:spPr>
      </p:pic>
      <p:pic>
        <p:nvPicPr>
          <p:cNvPr id="34" name="Picture 33" descr="A picture containing background pattern&#10;&#10;Description automatically generated">
            <a:extLst>
              <a:ext uri="{FF2B5EF4-FFF2-40B4-BE49-F238E27FC236}">
                <a16:creationId xmlns:a16="http://schemas.microsoft.com/office/drawing/2014/main" id="{DE58A91F-76BD-451C-BC92-5EFC271A0268}"/>
              </a:ext>
            </a:extLst>
          </p:cNvPr>
          <p:cNvPicPr>
            <a:picLocks noChangeAspect="1"/>
          </p:cNvPicPr>
          <p:nvPr/>
        </p:nvPicPr>
        <p:blipFill>
          <a:blip r:embed="rId29"/>
          <a:stretch>
            <a:fillRect/>
          </a:stretch>
        </p:blipFill>
        <p:spPr>
          <a:xfrm>
            <a:off x="556152" y="4712784"/>
            <a:ext cx="1560087" cy="524935"/>
          </a:xfrm>
          <a:prstGeom prst="rect">
            <a:avLst/>
          </a:prstGeom>
        </p:spPr>
      </p:pic>
      <p:pic>
        <p:nvPicPr>
          <p:cNvPr id="37" name="Picture 36" descr="A picture containing logo&#10;&#10;Description automatically generated">
            <a:extLst>
              <a:ext uri="{FF2B5EF4-FFF2-40B4-BE49-F238E27FC236}">
                <a16:creationId xmlns:a16="http://schemas.microsoft.com/office/drawing/2014/main" id="{3106D7AD-0AAC-424E-AFF3-4563F621DDDA}"/>
              </a:ext>
            </a:extLst>
          </p:cNvPr>
          <p:cNvPicPr>
            <a:picLocks noChangeAspect="1"/>
          </p:cNvPicPr>
          <p:nvPr/>
        </p:nvPicPr>
        <p:blipFill>
          <a:blip r:embed="rId30"/>
          <a:stretch>
            <a:fillRect/>
          </a:stretch>
        </p:blipFill>
        <p:spPr>
          <a:xfrm>
            <a:off x="7335317" y="2167931"/>
            <a:ext cx="1655985" cy="557515"/>
          </a:xfrm>
          <a:prstGeom prst="rect">
            <a:avLst/>
          </a:prstGeom>
        </p:spPr>
      </p:pic>
      <p:pic>
        <p:nvPicPr>
          <p:cNvPr id="39" name="Picture 38" descr="Logo&#10;&#10;Description automatically generated">
            <a:extLst>
              <a:ext uri="{FF2B5EF4-FFF2-40B4-BE49-F238E27FC236}">
                <a16:creationId xmlns:a16="http://schemas.microsoft.com/office/drawing/2014/main" id="{B3E266C6-D571-48BD-9B41-48F848ED63E7}"/>
              </a:ext>
            </a:extLst>
          </p:cNvPr>
          <p:cNvPicPr>
            <a:picLocks noChangeAspect="1"/>
          </p:cNvPicPr>
          <p:nvPr/>
        </p:nvPicPr>
        <p:blipFill>
          <a:blip r:embed="rId31"/>
          <a:stretch>
            <a:fillRect/>
          </a:stretch>
        </p:blipFill>
        <p:spPr>
          <a:xfrm>
            <a:off x="5327439" y="6017319"/>
            <a:ext cx="1060743" cy="596556"/>
          </a:xfrm>
          <a:prstGeom prst="rect">
            <a:avLst/>
          </a:prstGeom>
        </p:spPr>
      </p:pic>
      <p:pic>
        <p:nvPicPr>
          <p:cNvPr id="44" name="Picture 43" descr="Logo&#10;&#10;Description automatically generated">
            <a:extLst>
              <a:ext uri="{FF2B5EF4-FFF2-40B4-BE49-F238E27FC236}">
                <a16:creationId xmlns:a16="http://schemas.microsoft.com/office/drawing/2014/main" id="{E28187B2-60BB-445D-98BE-CE0A8EA324D6}"/>
              </a:ext>
            </a:extLst>
          </p:cNvPr>
          <p:cNvPicPr>
            <a:picLocks noChangeAspect="1"/>
          </p:cNvPicPr>
          <p:nvPr/>
        </p:nvPicPr>
        <p:blipFill>
          <a:blip r:embed="rId32"/>
          <a:stretch>
            <a:fillRect/>
          </a:stretch>
        </p:blipFill>
        <p:spPr>
          <a:xfrm>
            <a:off x="349751" y="5979167"/>
            <a:ext cx="1276475" cy="670149"/>
          </a:xfrm>
          <a:prstGeom prst="rect">
            <a:avLst/>
          </a:prstGeom>
        </p:spPr>
      </p:pic>
      <p:pic>
        <p:nvPicPr>
          <p:cNvPr id="50" name="Picture 49" descr="A picture containing text, tableware, plate, dishware&#10;&#10;Description automatically generated">
            <a:extLst>
              <a:ext uri="{FF2B5EF4-FFF2-40B4-BE49-F238E27FC236}">
                <a16:creationId xmlns:a16="http://schemas.microsoft.com/office/drawing/2014/main" id="{FFA8E9F3-D2A7-4199-93D0-84170A9629D5}"/>
              </a:ext>
            </a:extLst>
          </p:cNvPr>
          <p:cNvPicPr>
            <a:picLocks noChangeAspect="1"/>
          </p:cNvPicPr>
          <p:nvPr/>
        </p:nvPicPr>
        <p:blipFill>
          <a:blip r:embed="rId33"/>
          <a:stretch>
            <a:fillRect/>
          </a:stretch>
        </p:blipFill>
        <p:spPr>
          <a:xfrm>
            <a:off x="6634573" y="5594006"/>
            <a:ext cx="1194962" cy="403570"/>
          </a:xfrm>
          <a:prstGeom prst="rect">
            <a:avLst/>
          </a:prstGeom>
        </p:spPr>
      </p:pic>
      <p:pic>
        <p:nvPicPr>
          <p:cNvPr id="62" name="Picture 61" descr="Logo, company name&#10;&#10;Description automatically generated">
            <a:extLst>
              <a:ext uri="{FF2B5EF4-FFF2-40B4-BE49-F238E27FC236}">
                <a16:creationId xmlns:a16="http://schemas.microsoft.com/office/drawing/2014/main" id="{B63466D8-D7A7-47D2-AC03-117F50ED44A8}"/>
              </a:ext>
            </a:extLst>
          </p:cNvPr>
          <p:cNvPicPr>
            <a:picLocks noChangeAspect="1"/>
          </p:cNvPicPr>
          <p:nvPr/>
        </p:nvPicPr>
        <p:blipFill>
          <a:blip r:embed="rId34"/>
          <a:stretch>
            <a:fillRect/>
          </a:stretch>
        </p:blipFill>
        <p:spPr>
          <a:xfrm>
            <a:off x="10446849" y="6087913"/>
            <a:ext cx="1394290" cy="469806"/>
          </a:xfrm>
          <a:prstGeom prst="rect">
            <a:avLst/>
          </a:prstGeom>
        </p:spPr>
      </p:pic>
      <p:pic>
        <p:nvPicPr>
          <p:cNvPr id="68" name="Picture 67" descr="Logo, company name&#10;&#10;Description automatically generated">
            <a:extLst>
              <a:ext uri="{FF2B5EF4-FFF2-40B4-BE49-F238E27FC236}">
                <a16:creationId xmlns:a16="http://schemas.microsoft.com/office/drawing/2014/main" id="{E6554B1E-9F64-4DD3-B4D9-8EB8369047EF}"/>
              </a:ext>
            </a:extLst>
          </p:cNvPr>
          <p:cNvPicPr>
            <a:picLocks noChangeAspect="1"/>
          </p:cNvPicPr>
          <p:nvPr/>
        </p:nvPicPr>
        <p:blipFill>
          <a:blip r:embed="rId35"/>
          <a:stretch>
            <a:fillRect/>
          </a:stretch>
        </p:blipFill>
        <p:spPr>
          <a:xfrm>
            <a:off x="10258548" y="5482080"/>
            <a:ext cx="1623501" cy="547296"/>
          </a:xfrm>
          <a:prstGeom prst="rect">
            <a:avLst/>
          </a:prstGeom>
        </p:spPr>
      </p:pic>
      <p:pic>
        <p:nvPicPr>
          <p:cNvPr id="82" name="Picture 81" descr="A picture containing icon&#10;&#10;Description automatically generated">
            <a:extLst>
              <a:ext uri="{FF2B5EF4-FFF2-40B4-BE49-F238E27FC236}">
                <a16:creationId xmlns:a16="http://schemas.microsoft.com/office/drawing/2014/main" id="{5A61A6CD-782C-43D0-9F20-9946AA03D74D}"/>
              </a:ext>
            </a:extLst>
          </p:cNvPr>
          <p:cNvPicPr>
            <a:picLocks noChangeAspect="1"/>
          </p:cNvPicPr>
          <p:nvPr/>
        </p:nvPicPr>
        <p:blipFill>
          <a:blip r:embed="rId36"/>
          <a:stretch>
            <a:fillRect/>
          </a:stretch>
        </p:blipFill>
        <p:spPr>
          <a:xfrm>
            <a:off x="9258795" y="4772461"/>
            <a:ext cx="2547386" cy="419899"/>
          </a:xfrm>
          <a:prstGeom prst="rect">
            <a:avLst/>
          </a:prstGeom>
        </p:spPr>
      </p:pic>
      <p:pic>
        <p:nvPicPr>
          <p:cNvPr id="85" name="Picture 84" descr="Text&#10;&#10;Description automatically generated with low confidence">
            <a:extLst>
              <a:ext uri="{FF2B5EF4-FFF2-40B4-BE49-F238E27FC236}">
                <a16:creationId xmlns:a16="http://schemas.microsoft.com/office/drawing/2014/main" id="{CC738E9F-C329-4BF3-ACB9-B70044E9BE01}"/>
              </a:ext>
            </a:extLst>
          </p:cNvPr>
          <p:cNvPicPr>
            <a:picLocks noChangeAspect="1"/>
          </p:cNvPicPr>
          <p:nvPr/>
        </p:nvPicPr>
        <p:blipFill>
          <a:blip r:embed="rId37"/>
          <a:stretch>
            <a:fillRect/>
          </a:stretch>
        </p:blipFill>
        <p:spPr>
          <a:xfrm>
            <a:off x="6729769" y="6028186"/>
            <a:ext cx="1946062" cy="659278"/>
          </a:xfrm>
          <a:prstGeom prst="rect">
            <a:avLst/>
          </a:prstGeom>
        </p:spPr>
      </p:pic>
    </p:spTree>
    <p:extLst>
      <p:ext uri="{BB962C8B-B14F-4D97-AF65-F5344CB8AC3E}">
        <p14:creationId xmlns:p14="http://schemas.microsoft.com/office/powerpoint/2010/main" val="2029049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2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5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3"/>
                                        </p:tgtEl>
                                        <p:attrNameLst>
                                          <p:attrName>r</p:attrName>
                                        </p:attrNameLst>
                                      </p:cBhvr>
                                    </p:animRot>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 Features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1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4000" dirty="0"/>
              <a:t>Azure Cosmos DB</a:t>
            </a:r>
          </a:p>
          <a:p>
            <a:r>
              <a:rPr lang="en-US" sz="4000" dirty="0"/>
              <a:t>Change feed is the unsung here of Cosmos DB</a:t>
            </a:r>
          </a:p>
          <a:p>
            <a:r>
              <a:rPr lang="en-US" sz="4000" dirty="0"/>
              <a:t>Supported APIs and client SDKs</a:t>
            </a:r>
          </a:p>
          <a:p>
            <a:r>
              <a:rPr lang="en-US" sz="4000" dirty="0"/>
              <a:t>Current limitations</a:t>
            </a:r>
          </a:p>
          <a:p>
            <a:pPr lvl="1"/>
            <a:r>
              <a:rPr lang="en-US" sz="3600" dirty="0"/>
              <a:t>Intermediate Updates</a:t>
            </a:r>
          </a:p>
          <a:p>
            <a:pPr lvl="1"/>
            <a:r>
              <a:rPr lang="en-US" sz="3600" dirty="0"/>
              <a:t>Guaranteed Order</a:t>
            </a:r>
          </a:p>
          <a:p>
            <a:pPr lvl="1"/>
            <a:r>
              <a:rPr lang="en-US" sz="36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2367</TotalTime>
  <Words>5683</Words>
  <Application>Microsoft Office PowerPoint</Application>
  <PresentationFormat>Widescreen</PresentationFormat>
  <Paragraphs>931</Paragraphs>
  <Slides>103</Slides>
  <Notes>87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103</vt:i4>
      </vt:variant>
    </vt:vector>
  </HeadingPairs>
  <TitlesOfParts>
    <vt:vector size="114" baseType="lpstr">
      <vt:lpstr>Arial</vt:lpstr>
      <vt:lpstr>Arial Black</vt:lpstr>
      <vt:lpstr>Calibri</vt:lpstr>
      <vt:lpstr>Kamerik205 8</vt:lpstr>
      <vt:lpstr>PT Serif</vt:lpstr>
      <vt:lpstr>Segoe UI</vt:lpstr>
      <vt:lpstr>Segoe UI Semibold</vt:lpstr>
      <vt:lpstr>Segoe UI Semilight</vt:lpstr>
      <vt:lpstr>Office Theme</vt:lpstr>
      <vt:lpstr>Custom Design</vt:lpstr>
      <vt:lpstr>1_Office Theme</vt:lpstr>
      <vt:lpstr>PowerPoint Presentation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 Features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100</cp:revision>
  <dcterms:created xsi:type="dcterms:W3CDTF">2020-10-10T15:22:54Z</dcterms:created>
  <dcterms:modified xsi:type="dcterms:W3CDTF">2021-09-11T19:48:50Z</dcterms:modified>
</cp:coreProperties>
</file>